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511" r:id="rId2"/>
    <p:sldId id="463" r:id="rId3"/>
    <p:sldId id="512" r:id="rId4"/>
    <p:sldId id="515" r:id="rId5"/>
    <p:sldId id="516" r:id="rId6"/>
    <p:sldId id="525" r:id="rId7"/>
    <p:sldId id="520" r:id="rId8"/>
    <p:sldId id="524" r:id="rId9"/>
    <p:sldId id="526" r:id="rId10"/>
    <p:sldId id="518" r:id="rId11"/>
    <p:sldId id="519" r:id="rId12"/>
    <p:sldId id="523" r:id="rId13"/>
    <p:sldId id="521" r:id="rId14"/>
    <p:sldId id="527"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signup?source=login"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4.png"/><Relationship Id="rId4" Type="http://schemas.openxmlformats.org/officeDocument/2006/relationships/hyperlink" Target="https://freesvg.org/simple-white-cloud-icon-vector-graphic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www.pngall.com/blocked-png"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5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12</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65268" cy="3139321"/>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Font typeface="Arial" panose="020B0604020202020204" pitchFamily="34" charset="0"/>
              <a:buChar char="•"/>
            </a:pPr>
            <a:r>
              <a:rPr lang="it-IT" dirty="0">
                <a:solidFill>
                  <a:srgbClr val="242424"/>
                </a:solidFill>
              </a:rPr>
              <a:t>Understanding How to deliver Fiori Apps</a:t>
            </a:r>
          </a:p>
          <a:p>
            <a:pPr marL="742950" lvl="1" indent="-285750">
              <a:buFont typeface="Arial" panose="020B0604020202020204" pitchFamily="34" charset="0"/>
              <a:buChar char="•"/>
            </a:pPr>
            <a:r>
              <a:rPr lang="it-IT" dirty="0">
                <a:solidFill>
                  <a:srgbClr val="242424"/>
                </a:solidFill>
              </a:rPr>
              <a:t>Deploying the App to ABAP Enviornment</a:t>
            </a:r>
          </a:p>
          <a:p>
            <a:pPr marL="742950" lvl="1" indent="-285750">
              <a:buFont typeface="Arial" panose="020B0604020202020204" pitchFamily="34" charset="0"/>
              <a:buChar char="•"/>
            </a:pPr>
            <a:r>
              <a:rPr lang="it-IT" dirty="0">
                <a:solidFill>
                  <a:srgbClr val="242424"/>
                </a:solidFill>
              </a:rPr>
              <a:t>Introduciton to Fiori Launchpad</a:t>
            </a:r>
          </a:p>
          <a:p>
            <a:pPr marL="742950" lvl="1" indent="-285750">
              <a:buFont typeface="Arial" panose="020B0604020202020204" pitchFamily="34" charset="0"/>
              <a:buChar char="•"/>
            </a:pPr>
            <a:r>
              <a:rPr lang="it-IT" dirty="0">
                <a:solidFill>
                  <a:srgbClr val="242424"/>
                </a:solidFill>
              </a:rPr>
              <a:t>Why we need a Launchpad</a:t>
            </a:r>
          </a:p>
          <a:p>
            <a:pPr marL="742950" lvl="1" indent="-285750">
              <a:buFont typeface="Arial" panose="020B0604020202020204" pitchFamily="34" charset="0"/>
              <a:buChar char="•"/>
            </a:pPr>
            <a:r>
              <a:rPr lang="it-IT" dirty="0">
                <a:solidFill>
                  <a:srgbClr val="242424"/>
                </a:solidFill>
              </a:rPr>
              <a:t>How to Access Launchpad</a:t>
            </a:r>
          </a:p>
          <a:p>
            <a:pPr marL="742950" lvl="1" indent="-285750">
              <a:buFont typeface="Arial" panose="020B0604020202020204" pitchFamily="34" charset="0"/>
              <a:buChar char="•"/>
            </a:pPr>
            <a:r>
              <a:rPr lang="it-IT" dirty="0">
                <a:solidFill>
                  <a:srgbClr val="242424"/>
                </a:solidFill>
              </a:rPr>
              <a:t>Basic Terms related to Launchpad</a:t>
            </a:r>
          </a:p>
          <a:p>
            <a:pPr marL="742950" lvl="1" indent="-285750">
              <a:buFont typeface="Arial" panose="020B0604020202020204" pitchFamily="34" charset="0"/>
              <a:buChar char="•"/>
            </a:pPr>
            <a:r>
              <a:rPr lang="it-IT" dirty="0">
                <a:solidFill>
                  <a:srgbClr val="242424"/>
                </a:solidFill>
              </a:rPr>
              <a:t>Relation between Front-End Components</a:t>
            </a:r>
          </a:p>
          <a:p>
            <a:pPr marL="742950" lvl="1" indent="-285750">
              <a:buFont typeface="Arial" panose="020B0604020202020204" pitchFamily="34" charset="0"/>
              <a:buChar char="•"/>
            </a:pPr>
            <a:endParaRPr lang="it-IT" dirty="0">
              <a:solidFill>
                <a:srgbClr val="242424"/>
              </a:solidFill>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10499</TotalTime>
  <Words>1979</Words>
  <Application>Microsoft Office PowerPoint</Application>
  <PresentationFormat>Widescreen</PresentationFormat>
  <Paragraphs>225</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2022-01-29T15:35:54Z</dcterms:modified>
</cp:coreProperties>
</file>